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8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9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			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				Lincoln Highway – United States of America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781878"/>
            <a:ext cx="8282609" cy="4346713"/>
          </a:xfrm>
        </p:spPr>
      </p:pic>
    </p:spTree>
    <p:extLst>
      <p:ext uri="{BB962C8B-B14F-4D97-AF65-F5344CB8AC3E}">
        <p14:creationId xmlns:p14="http://schemas.microsoft.com/office/powerpoint/2010/main" val="1432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		Cash town, Pennsylvania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145" y="250157"/>
            <a:ext cx="7246808" cy="4823928"/>
          </a:xfrm>
        </p:spPr>
      </p:pic>
    </p:spTree>
    <p:extLst>
      <p:ext uri="{BB962C8B-B14F-4D97-AF65-F5344CB8AC3E}">
        <p14:creationId xmlns:p14="http://schemas.microsoft.com/office/powerpoint/2010/main" val="916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							</a:t>
            </a:r>
            <a:r>
              <a:rPr lang="en-US" sz="2200" dirty="0"/>
              <a:t>SChellsburg, Pennsylvania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228" y="865719"/>
            <a:ext cx="5762803" cy="4189445"/>
          </a:xfrm>
        </p:spPr>
      </p:pic>
    </p:spTree>
    <p:extLst>
      <p:ext uri="{BB962C8B-B14F-4D97-AF65-F5344CB8AC3E}">
        <p14:creationId xmlns:p14="http://schemas.microsoft.com/office/powerpoint/2010/main" val="215031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Canton, Ohio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971" y="664340"/>
            <a:ext cx="6343605" cy="4267200"/>
          </a:xfrm>
        </p:spPr>
      </p:pic>
    </p:spTree>
    <p:extLst>
      <p:ext uri="{BB962C8B-B14F-4D97-AF65-F5344CB8AC3E}">
        <p14:creationId xmlns:p14="http://schemas.microsoft.com/office/powerpoint/2010/main" val="200590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</a:t>
            </a:r>
            <a:r>
              <a:rPr lang="en-US" sz="2200" dirty="0"/>
              <a:t>Lincoln Hwy Marker</a:t>
            </a:r>
            <a:br>
              <a:rPr lang="en-US" sz="2200" dirty="0"/>
            </a:br>
            <a:r>
              <a:rPr lang="en-US" sz="2200" dirty="0"/>
              <a:t>									Mansfield, Ohio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307" y="489248"/>
            <a:ext cx="4314508" cy="4328160"/>
          </a:xfrm>
        </p:spPr>
      </p:pic>
    </p:spTree>
    <p:extLst>
      <p:ext uri="{BB962C8B-B14F-4D97-AF65-F5344CB8AC3E}">
        <p14:creationId xmlns:p14="http://schemas.microsoft.com/office/powerpoint/2010/main" val="313433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				</a:t>
            </a:r>
            <a:r>
              <a:rPr lang="en-US" sz="2000" dirty="0"/>
              <a:t>Log Cabin</a:t>
            </a:r>
            <a:br>
              <a:rPr lang="en-US" sz="2000" dirty="0"/>
            </a:br>
            <a:r>
              <a:rPr lang="en-US" sz="2000" dirty="0"/>
              <a:t>								Fort Wayne, Indiana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712" y="469641"/>
            <a:ext cx="6220687" cy="3849188"/>
          </a:xfrm>
        </p:spPr>
      </p:pic>
    </p:spTree>
    <p:extLst>
      <p:ext uri="{BB962C8B-B14F-4D97-AF65-F5344CB8AC3E}">
        <p14:creationId xmlns:p14="http://schemas.microsoft.com/office/powerpoint/2010/main" val="112446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	</a:t>
            </a:r>
            <a:r>
              <a:rPr lang="en-US" sz="2200" dirty="0"/>
              <a:t>US 30 Westbound</a:t>
            </a:r>
            <a:br>
              <a:rPr lang="en-US" sz="2200" dirty="0"/>
            </a:br>
            <a:r>
              <a:rPr lang="en-US" sz="2200" dirty="0"/>
              <a:t>										Indiana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202" y="434807"/>
            <a:ext cx="6332507" cy="4241074"/>
          </a:xfrm>
        </p:spPr>
      </p:pic>
    </p:spTree>
    <p:extLst>
      <p:ext uri="{BB962C8B-B14F-4D97-AF65-F5344CB8AC3E}">
        <p14:creationId xmlns:p14="http://schemas.microsoft.com/office/powerpoint/2010/main" val="75703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		</a:t>
            </a: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Dixon Arch Spanning Lincoln Highway</a:t>
            </a:r>
            <a:br>
              <a:rPr lang="en-US" sz="2200" dirty="0"/>
            </a:br>
            <a:r>
              <a:rPr lang="en-US" sz="2200" dirty="0"/>
              <a:t>					Dixon, Illinois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608" y="503159"/>
            <a:ext cx="6593665" cy="4292776"/>
          </a:xfrm>
        </p:spPr>
      </p:pic>
    </p:spTree>
    <p:extLst>
      <p:ext uri="{BB962C8B-B14F-4D97-AF65-F5344CB8AC3E}">
        <p14:creationId xmlns:p14="http://schemas.microsoft.com/office/powerpoint/2010/main" val="129756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Mount Vernon, Illinois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571" y="619225"/>
            <a:ext cx="6968690" cy="4005943"/>
          </a:xfrm>
        </p:spPr>
      </p:pic>
    </p:spTree>
    <p:extLst>
      <p:ext uri="{BB962C8B-B14F-4D97-AF65-F5344CB8AC3E}">
        <p14:creationId xmlns:p14="http://schemas.microsoft.com/office/powerpoint/2010/main" val="381771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</a:t>
            </a:r>
            <a:r>
              <a:rPr lang="en-US" sz="2000" dirty="0"/>
              <a:t>Tama, Iowa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939" y="789273"/>
            <a:ext cx="6718434" cy="3984858"/>
          </a:xfrm>
        </p:spPr>
      </p:pic>
    </p:spTree>
    <p:extLst>
      <p:ext uri="{BB962C8B-B14F-4D97-AF65-F5344CB8AC3E}">
        <p14:creationId xmlns:p14="http://schemas.microsoft.com/office/powerpoint/2010/main" val="108574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</a:t>
            </a:r>
            <a:r>
              <a:rPr lang="en-US" sz="2000" dirty="0"/>
              <a:t>Near Elkhorn,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320" y="495472"/>
            <a:ext cx="6087292" cy="4162696"/>
          </a:xfrm>
        </p:spPr>
      </p:pic>
    </p:spTree>
    <p:extLst>
      <p:ext uri="{BB962C8B-B14F-4D97-AF65-F5344CB8AC3E}">
        <p14:creationId xmlns:p14="http://schemas.microsoft.com/office/powerpoint/2010/main" val="144758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9599475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			</a:t>
            </a:r>
            <a:br>
              <a:rPr lang="en-US" sz="2400" dirty="0"/>
            </a:br>
            <a:r>
              <a:rPr lang="en-US" sz="2000" dirty="0"/>
              <a:t>16</a:t>
            </a:r>
            <a:r>
              <a:rPr lang="en-US" sz="2000" baseline="30000" dirty="0"/>
              <a:t>th</a:t>
            </a:r>
            <a:r>
              <a:rPr lang="en-US" sz="2000" dirty="0"/>
              <a:t> President of the united states</a:t>
            </a:r>
            <a:br>
              <a:rPr lang="en-US" sz="2000" dirty="0"/>
            </a:br>
            <a:r>
              <a:rPr lang="en-US" sz="2000" dirty="0"/>
              <a:t>In office: March 4, 1861 – April 15, 1865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8" y="675861"/>
            <a:ext cx="7540487" cy="4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						</a:t>
            </a:r>
            <a:br>
              <a:rPr lang="en-US" sz="2400" dirty="0"/>
            </a:br>
            <a:r>
              <a:rPr lang="en-US" sz="2400" dirty="0"/>
              <a:t>								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	</a:t>
            </a:r>
            <a:r>
              <a:rPr lang="en-US" sz="2200" dirty="0"/>
              <a:t>Monument Marker</a:t>
            </a:r>
            <a:br>
              <a:rPr lang="en-US" sz="2200" dirty="0"/>
            </a:br>
            <a:r>
              <a:rPr lang="en-US" sz="2200" dirty="0"/>
              <a:t>							Grand Island,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070" y="278674"/>
            <a:ext cx="5421085" cy="5172891"/>
          </a:xfrm>
        </p:spPr>
      </p:pic>
    </p:spTree>
    <p:extLst>
      <p:ext uri="{BB962C8B-B14F-4D97-AF65-F5344CB8AC3E}">
        <p14:creationId xmlns:p14="http://schemas.microsoft.com/office/powerpoint/2010/main" val="246347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									  </a:t>
            </a:r>
            <a:r>
              <a:rPr lang="en-US" sz="2200" dirty="0"/>
              <a:t>Overton Bridge</a:t>
            </a:r>
            <a:br>
              <a:rPr lang="en-US" sz="2200" dirty="0"/>
            </a:br>
            <a:r>
              <a:rPr lang="en-US" sz="2200" dirty="0"/>
              <a:t>							   		Overton, Nebraska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792" y="837398"/>
            <a:ext cx="6270172" cy="4127861"/>
          </a:xfrm>
        </p:spPr>
      </p:pic>
    </p:spTree>
    <p:extLst>
      <p:ext uri="{BB962C8B-B14F-4D97-AF65-F5344CB8AC3E}">
        <p14:creationId xmlns:p14="http://schemas.microsoft.com/office/powerpoint/2010/main" val="1139934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088" y="4487331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						</a:t>
            </a:r>
            <a:r>
              <a:rPr lang="en-US" sz="2200" dirty="0"/>
              <a:t>Lincoln Monument</a:t>
            </a:r>
            <a:br>
              <a:rPr lang="en-US" sz="2200" dirty="0"/>
            </a:br>
            <a:r>
              <a:rPr lang="en-US" sz="2200" dirty="0"/>
              <a:t>						Wyoming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790" y="354112"/>
            <a:ext cx="5747656" cy="4886753"/>
          </a:xfrm>
        </p:spPr>
      </p:pic>
    </p:spTree>
    <p:extLst>
      <p:ext uri="{BB962C8B-B14F-4D97-AF65-F5344CB8AC3E}">
        <p14:creationId xmlns:p14="http://schemas.microsoft.com/office/powerpoint/2010/main" val="382541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	</a:t>
            </a: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000" dirty="0"/>
              <a:t>Green River, Wyoming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875" y="617391"/>
            <a:ext cx="6740434" cy="4441372"/>
          </a:xfrm>
        </p:spPr>
      </p:pic>
    </p:spTree>
    <p:extLst>
      <p:ext uri="{BB962C8B-B14F-4D97-AF65-F5344CB8AC3E}">
        <p14:creationId xmlns:p14="http://schemas.microsoft.com/office/powerpoint/2010/main" val="583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000" dirty="0"/>
              <a:t>Echo Canyon, Utah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945" y="616018"/>
            <a:ext cx="7285309" cy="4554582"/>
          </a:xfrm>
        </p:spPr>
      </p:pic>
    </p:spTree>
    <p:extLst>
      <p:ext uri="{BB962C8B-B14F-4D97-AF65-F5344CB8AC3E}">
        <p14:creationId xmlns:p14="http://schemas.microsoft.com/office/powerpoint/2010/main" val="239245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</a:t>
            </a:r>
            <a:r>
              <a:rPr lang="en-US" sz="2200" dirty="0"/>
              <a:t>Lincoln Highway</a:t>
            </a:r>
            <a:br>
              <a:rPr lang="en-US" sz="2200" dirty="0"/>
            </a:br>
            <a:r>
              <a:rPr lang="en-US" sz="2200" dirty="0"/>
              <a:t>						Nevada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986" y="627476"/>
            <a:ext cx="7149738" cy="4458788"/>
          </a:xfrm>
        </p:spPr>
      </p:pic>
    </p:spTree>
    <p:extLst>
      <p:ext uri="{BB962C8B-B14F-4D97-AF65-F5344CB8AC3E}">
        <p14:creationId xmlns:p14="http://schemas.microsoft.com/office/powerpoint/2010/main" val="136318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r>
              <a:rPr lang="en-US" sz="2200" dirty="0"/>
              <a:t>Rainbow Bridge</a:t>
            </a:r>
            <a:br>
              <a:rPr lang="en-US" sz="2200" dirty="0"/>
            </a:br>
            <a:r>
              <a:rPr lang="en-US" sz="2200" dirty="0"/>
              <a:t>					Donner Pass -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19" y="576601"/>
            <a:ext cx="7532914" cy="4406536"/>
          </a:xfrm>
        </p:spPr>
      </p:pic>
    </p:spTree>
    <p:extLst>
      <p:ext uri="{BB962C8B-B14F-4D97-AF65-F5344CB8AC3E}">
        <p14:creationId xmlns:p14="http://schemas.microsoft.com/office/powerpoint/2010/main" val="2589558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288588" cy="1507067"/>
          </a:xfrm>
        </p:spPr>
        <p:txBody>
          <a:bodyPr>
            <a:normAutofit/>
          </a:bodyPr>
          <a:lstStyle/>
          <a:p>
            <a:pPr algn="ctr"/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Oakland Bay Bridge</a:t>
            </a:r>
            <a:br>
              <a:rPr lang="en-US" sz="2000" dirty="0"/>
            </a:br>
            <a:r>
              <a:rPr lang="en-US" sz="2000" dirty="0"/>
              <a:t>Oakland, California to San Francisco, California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Carl_G_Fisher_1909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6212"/>
            <a:ext cx="9039497" cy="48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			</a:t>
            </a:r>
            <a:r>
              <a:rPr lang="en-US" sz="2200" dirty="0"/>
              <a:t>Lincoln highway western terminus marker</a:t>
            </a:r>
            <a:br>
              <a:rPr lang="en-US" sz="2200" dirty="0"/>
            </a:br>
            <a:r>
              <a:rPr lang="en-US" sz="2200" dirty="0"/>
              <a:t>			Lincoln park – san Francisco,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926" y="562390"/>
            <a:ext cx="4476205" cy="4319451"/>
          </a:xfrm>
        </p:spPr>
      </p:pic>
    </p:spTree>
    <p:extLst>
      <p:ext uri="{BB962C8B-B14F-4D97-AF65-F5344CB8AC3E}">
        <p14:creationId xmlns:p14="http://schemas.microsoft.com/office/powerpoint/2010/main" val="94770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165182" cy="150706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</a:t>
            </a:r>
            <a:r>
              <a:rPr lang="en-US" sz="2200" dirty="0"/>
              <a:t>view from Lincoln park – san Francisco, California</a:t>
            </a:r>
          </a:p>
        </p:txBody>
      </p:sp>
      <p:sp>
        <p:nvSpPr>
          <p:cNvPr id="3" name="Rectangle 2"/>
          <p:cNvSpPr/>
          <p:nvPr/>
        </p:nvSpPr>
        <p:spPr>
          <a:xfrm>
            <a:off x="3738624" y="3244334"/>
            <a:ext cx="471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33a92364a1da6e852d7f1c0791858368[1]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70" y="705394"/>
            <a:ext cx="7950924" cy="44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9066180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268" y="445511"/>
            <a:ext cx="7016620" cy="370425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68" y="4526489"/>
            <a:ext cx="7016620" cy="19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	</a:t>
            </a:r>
            <a:r>
              <a:rPr lang="en-US" sz="2000" dirty="0"/>
              <a:t>Lincoln highway coast to coast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874" y="413887"/>
            <a:ext cx="8534400" cy="4485372"/>
          </a:xfrm>
        </p:spPr>
      </p:pic>
    </p:spTree>
    <p:extLst>
      <p:ext uri="{BB962C8B-B14F-4D97-AF65-F5344CB8AC3E}">
        <p14:creationId xmlns:p14="http://schemas.microsoft.com/office/powerpoint/2010/main" val="242752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240462" cy="15070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		</a:t>
            </a:r>
            <a:r>
              <a:rPr lang="en-US" sz="2000" dirty="0"/>
              <a:t>In 1912, Carl G. Fisher conceived </a:t>
            </a:r>
            <a:br>
              <a:rPr lang="en-US" sz="2000" dirty="0"/>
            </a:br>
            <a:r>
              <a:rPr lang="en-US" sz="2000" dirty="0"/>
              <a:t>			and helped develop the Lincoln Highway.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811" y="425738"/>
            <a:ext cx="4373568" cy="4284617"/>
          </a:xfrm>
        </p:spPr>
      </p:pic>
    </p:spTree>
    <p:extLst>
      <p:ext uri="{BB962C8B-B14F-4D97-AF65-F5344CB8AC3E}">
        <p14:creationId xmlns:p14="http://schemas.microsoft.com/office/powerpoint/2010/main" val="5084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81" y="4507895"/>
            <a:ext cx="8534400" cy="1507067"/>
          </a:xfrm>
        </p:spPr>
        <p:txBody>
          <a:bodyPr>
            <a:normAutofit/>
          </a:bodyPr>
          <a:lstStyle/>
          <a:p>
            <a:r>
              <a:rPr lang="en-US" sz="2400" dirty="0"/>
              <a:t>					</a:t>
            </a:r>
            <a:r>
              <a:rPr lang="en-US" sz="2200" dirty="0"/>
              <a:t>Times Square – New York City, New York 					Where our journey from New York City 							NY to San Francisco CA begins.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807" y="478972"/>
            <a:ext cx="6660880" cy="38220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79" y="478971"/>
            <a:ext cx="7854117" cy="40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Lincoln Highway Eastern Terminus</a:t>
            </a:r>
            <a:br>
              <a:rPr lang="en-US" sz="2400" dirty="0"/>
            </a:br>
            <a:r>
              <a:rPr lang="en-US" sz="2400" dirty="0"/>
              <a:t>							New York City, New York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872" y="619793"/>
            <a:ext cx="7442750" cy="3867539"/>
          </a:xfrm>
        </p:spPr>
      </p:pic>
    </p:spTree>
    <p:extLst>
      <p:ext uri="{BB962C8B-B14F-4D97-AF65-F5344CB8AC3E}">
        <p14:creationId xmlns:p14="http://schemas.microsoft.com/office/powerpoint/2010/main" val="346742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				</a:t>
            </a:r>
            <a:r>
              <a:rPr lang="en-US" sz="2000" dirty="0"/>
              <a:t>Pershing Road</a:t>
            </a:r>
            <a:br>
              <a:rPr lang="en-US" sz="2000" dirty="0"/>
            </a:br>
            <a:r>
              <a:rPr lang="en-US" sz="2000" dirty="0"/>
              <a:t>						Waukegan,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215" y="778516"/>
            <a:ext cx="6677026" cy="3614738"/>
          </a:xfrm>
        </p:spPr>
      </p:pic>
    </p:spTree>
    <p:extLst>
      <p:ext uri="{BB962C8B-B14F-4D97-AF65-F5344CB8AC3E}">
        <p14:creationId xmlns:p14="http://schemas.microsoft.com/office/powerpoint/2010/main" val="277573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46644"/>
            <a:ext cx="8534400" cy="1347755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		</a:t>
            </a:r>
            <a:r>
              <a:rPr lang="en-US" sz="2200" dirty="0"/>
              <a:t>Thomas Edison Monument</a:t>
            </a:r>
            <a:br>
              <a:rPr lang="en-US" sz="2200" dirty="0"/>
            </a:br>
            <a:r>
              <a:rPr lang="en-US" sz="2200" dirty="0"/>
              <a:t>								Edison,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476" y="352697"/>
            <a:ext cx="6698136" cy="4589417"/>
          </a:xfrm>
        </p:spPr>
      </p:pic>
    </p:spTree>
    <p:extLst>
      <p:ext uri="{BB962C8B-B14F-4D97-AF65-F5344CB8AC3E}">
        <p14:creationId xmlns:p14="http://schemas.microsoft.com/office/powerpoint/2010/main" val="7484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							</a:t>
            </a:r>
            <a:r>
              <a:rPr lang="en-US" sz="2000" dirty="0"/>
              <a:t>Princeton Battle Monument</a:t>
            </a:r>
            <a:br>
              <a:rPr lang="en-US" sz="2000" dirty="0"/>
            </a:br>
            <a:r>
              <a:rPr lang="en-US" sz="2000" dirty="0"/>
              <a:t>								Princeton, New Jersey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359" y="396070"/>
            <a:ext cx="4979470" cy="4058123"/>
          </a:xfrm>
        </p:spPr>
      </p:pic>
    </p:spTree>
    <p:extLst>
      <p:ext uri="{BB962C8B-B14F-4D97-AF65-F5344CB8AC3E}">
        <p14:creationId xmlns:p14="http://schemas.microsoft.com/office/powerpoint/2010/main" val="147097299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163</TotalTime>
  <Words>3</Words>
  <Application>Microsoft Office PowerPoint</Application>
  <PresentationFormat>Widescreen</PresentationFormat>
  <Paragraphs>32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Century Gothic</vt:lpstr>
      <vt:lpstr>Wingdings 3</vt:lpstr>
      <vt:lpstr>Slice</vt:lpstr>
      <vt:lpstr>          Lincoln Highway – United States of America</vt:lpstr>
      <vt:lpstr>      16th President of the united states In office: March 4, 1861 – April 15, 1865</vt:lpstr>
      <vt:lpstr>   </vt:lpstr>
      <vt:lpstr>  In 1912, Carl G. Fisher conceived     and helped develop the Lincoln Highway.</vt:lpstr>
      <vt:lpstr>     Times Square – New York City, New York      Where our journey from New York City        NY to San Francisco CA begins.</vt:lpstr>
      <vt:lpstr>     Lincoln Highway Eastern Terminus        New York City, New York</vt:lpstr>
      <vt:lpstr>     Pershing Road       Waukegan, New Jersey</vt:lpstr>
      <vt:lpstr>         Thomas Edison Monument         Edison, New Jersey</vt:lpstr>
      <vt:lpstr>       Princeton Battle Monument         Princeton, New Jersey</vt:lpstr>
      <vt:lpstr>         Lincoln Highway        Cash town, Pennsylvania</vt:lpstr>
      <vt:lpstr>        SChellsburg, Pennsylvania</vt:lpstr>
      <vt:lpstr>        Lincoln Highway      Canton, Ohio</vt:lpstr>
      <vt:lpstr>          Lincoln Hwy Marker          Mansfield, Ohio</vt:lpstr>
      <vt:lpstr>         Log Cabin         Fort Wayne, Indiana</vt:lpstr>
      <vt:lpstr>           US 30 Westbound           Indiana</vt:lpstr>
      <vt:lpstr>            Dixon Arch Spanning Lincoln Highway      Dixon, Illinois</vt:lpstr>
      <vt:lpstr>      Lincoln Highway      Mount Vernon, Illinois</vt:lpstr>
      <vt:lpstr>   Tama, Iowa</vt:lpstr>
      <vt:lpstr>      Near Elkhorn, Nebraska</vt:lpstr>
      <vt:lpstr>                          Monument Marker        Grand Island, Nebraska</vt:lpstr>
      <vt:lpstr>             Overton Bridge             Overton, Nebraska</vt:lpstr>
      <vt:lpstr>        Lincoln Monument       Wyoming</vt:lpstr>
      <vt:lpstr>               Green River, Wyoming</vt:lpstr>
      <vt:lpstr>         Echo Canyon, Utah</vt:lpstr>
      <vt:lpstr>        Lincoln Highway       Nevada</vt:lpstr>
      <vt:lpstr>       Rainbow Bridge      Donner Pass - California</vt:lpstr>
      <vt:lpstr>  Oakland Bay Bridge Oakland, California to San Francisco, California</vt:lpstr>
      <vt:lpstr>    Lincoln highway western terminus marker    Lincoln park – san Francisco, California</vt:lpstr>
      <vt:lpstr>     view from Lincoln park – san Francisco, California</vt:lpstr>
      <vt:lpstr>      Lincoln highway coast to coast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Deborah Summerskill</dc:creator>
  <cp:lastModifiedBy>Deborah Summerskill</cp:lastModifiedBy>
  <cp:revision>23</cp:revision>
  <dcterms:created xsi:type="dcterms:W3CDTF">2016-08-28T01:10:26Z</dcterms:created>
  <dcterms:modified xsi:type="dcterms:W3CDTF">2016-09-03T19:37:20Z</dcterms:modified>
</cp:coreProperties>
</file>